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  <p:sldMasterId id="2147483665" r:id="rId2"/>
  </p:sldMasterIdLst>
  <p:notesMasterIdLst>
    <p:notesMasterId r:id="rId7"/>
  </p:notesMasterIdLst>
  <p:handoutMasterIdLst>
    <p:handoutMasterId r:id="rId8"/>
  </p:handoutMasterIdLst>
  <p:sldIdLst>
    <p:sldId id="390" r:id="rId3"/>
    <p:sldId id="499" r:id="rId4"/>
    <p:sldId id="422" r:id="rId5"/>
    <p:sldId id="500" r:id="rId6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5C26045-C2D7-440D-A9A2-D2744677F404}">
          <p14:sldIdLst>
            <p14:sldId id="390"/>
            <p14:sldId id="499"/>
          </p14:sldIdLst>
        </p14:section>
        <p14:section name="Testabschnitt" id="{6ECEA80F-4A0C-4280-B6DB-31868D87EDD5}">
          <p14:sldIdLst>
            <p14:sldId id="422"/>
          </p14:sldIdLst>
        </p14:section>
        <p14:section name="Viel erfolg" id="{CB77A4E5-7F1E-4FC8-90B5-7A17F646BF8A}">
          <p14:sldIdLst>
            <p14:sldId id="5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999966"/>
    <a:srgbClr val="E50C37"/>
    <a:srgbClr val="E6243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0" autoAdjust="0"/>
    <p:restoredTop sz="85076" autoAdjust="0"/>
  </p:normalViewPr>
  <p:slideViewPr>
    <p:cSldViewPr>
      <p:cViewPr varScale="1">
        <p:scale>
          <a:sx n="73" d="100"/>
          <a:sy n="73" d="100"/>
        </p:scale>
        <p:origin x="118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7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289742-C336-46ED-AF43-49CE99F114D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1171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 alt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522CD1B-3908-4CA4-AFFD-EADEE1EE9A7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2326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42C8C-AE16-42BD-9A24-01431C8CAB4F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7691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22CD1B-3908-4CA4-AFFD-EADEE1EE9A76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839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20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89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600000" y="3420000"/>
            <a:ext cx="4191000" cy="1447800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3000" b="0" i="0">
                <a:latin typeface="Frutiger CE 55 Roman"/>
                <a:cs typeface="Frutiger CE 55 Roman"/>
              </a:defRPr>
            </a:lvl1pPr>
          </a:lstStyle>
          <a:p>
            <a:r>
              <a:rPr lang="de-DE" dirty="0"/>
              <a:t>Titelthema</a:t>
            </a:r>
            <a:br>
              <a:rPr lang="de-DE" dirty="0"/>
            </a:br>
            <a:r>
              <a:rPr lang="de-DE" dirty="0"/>
              <a:t>der Präsentation</a:t>
            </a:r>
            <a:br>
              <a:rPr lang="de-DE" dirty="0"/>
            </a:br>
            <a:r>
              <a:rPr lang="de-DE" dirty="0"/>
              <a:t>auch dreizeilig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2895600"/>
          </a:xfrm>
          <a:prstGeom prst="rect">
            <a:avLst/>
          </a:prstGeom>
        </p:spPr>
        <p:txBody>
          <a:bodyPr vert="horz" tIns="0" rIns="0" bIns="0" anchor="ctr" anchorCtr="1"/>
          <a:lstStyle>
            <a:lvl1pPr marL="0" indent="0" algn="ctr">
              <a:spcBef>
                <a:spcPts val="0"/>
              </a:spcBef>
              <a:buFontTx/>
              <a:buNone/>
              <a:defRPr sz="2200" b="0" i="0">
                <a:latin typeface="Frutiger CE 45 Light"/>
                <a:cs typeface="Frutiger CE 45 Ligh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3504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2276475"/>
            <a:ext cx="8642350" cy="1295400"/>
          </a:xfrm>
          <a:prstGeom prst="rect">
            <a:avLst/>
          </a:prstGeom>
        </p:spPr>
        <p:txBody>
          <a:bodyPr wrap="square"/>
          <a:lstStyle>
            <a:lvl1pPr algn="ctr">
              <a:defRPr sz="3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  <a:endParaRPr lang="de-DE" altLang="de-DE" noProof="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968750"/>
            <a:ext cx="8642350" cy="911225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000"/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5" name="Titelplatzhalter 1"/>
          <p:cNvSpPr txBox="1">
            <a:spLocks/>
          </p:cNvSpPr>
          <p:nvPr userDrawn="1"/>
        </p:nvSpPr>
        <p:spPr>
          <a:xfrm>
            <a:off x="457200" y="183545"/>
            <a:ext cx="8058150" cy="46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Frutiger CE 55 Roman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dirty="0"/>
              <a:t>Testpräsentation</a:t>
            </a:r>
          </a:p>
        </p:txBody>
      </p:sp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cxnSp>
        <p:nvCxnSpPr>
          <p:cNvPr id="17" name="Gerade Verbindung 7"/>
          <p:cNvCxnSpPr/>
          <p:nvPr userDrawn="1"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81896406-8194-45DA-A34C-22A5FB1619EC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sp>
        <p:nvSpPr>
          <p:cNvPr id="2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cxnSp>
        <p:nvCxnSpPr>
          <p:cNvPr id="21" name="Gerade Verbindung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57200" y="1556793"/>
            <a:ext cx="8058150" cy="43924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AB24ED6B-69DF-42E9-9618-76E77A7573A2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78151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bil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57200" y="1628800"/>
            <a:ext cx="8058150" cy="3960788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1A1D3ED1-0F5E-4A47-99A7-4D5E3AB4C63B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lang="de-DE" altLang="de-DE" sz="1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algn="l"/>
            <a:r>
              <a:rPr lang="de-DE"/>
              <a:t>Akademie im NLBK Jannes Holzgrefe</a:t>
            </a:r>
            <a:endParaRPr lang="de-D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63726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457200" y="1556792"/>
            <a:ext cx="8058150" cy="4392588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2576EC88-AB20-4B12-A9FC-13B4789992CC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586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Medienplatzhalter 6"/>
          <p:cNvSpPr>
            <a:spLocks noGrp="1"/>
          </p:cNvSpPr>
          <p:nvPr>
            <p:ph type="media" sz="quarter" idx="13"/>
          </p:nvPr>
        </p:nvSpPr>
        <p:spPr>
          <a:xfrm>
            <a:off x="457200" y="1628801"/>
            <a:ext cx="8058150" cy="3960440"/>
          </a:xfrm>
        </p:spPr>
        <p:txBody>
          <a:bodyPr/>
          <a:lstStyle/>
          <a:p>
            <a:r>
              <a:rPr lang="de-DE"/>
              <a:t>Mediaclip durch Klicken auf Symbol hinzufügen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BAC025A2-AAEE-4C01-8C76-ACF5FBC76F93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9838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274638" y="1628800"/>
            <a:ext cx="4010025" cy="42497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6"/>
          <p:cNvSpPr>
            <a:spLocks noGrp="1"/>
          </p:cNvSpPr>
          <p:nvPr>
            <p:ph sz="quarter" idx="14"/>
          </p:nvPr>
        </p:nvSpPr>
        <p:spPr>
          <a:xfrm>
            <a:off x="4505325" y="1628800"/>
            <a:ext cx="4010025" cy="42497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FDED604B-F614-495F-A60A-BAF9690B28A6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86633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i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435B0F2F-5F8F-4261-BA0A-D789DFD45763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66496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373216"/>
            <a:ext cx="35044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9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1560" y="6237288"/>
            <a:ext cx="122483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Frutiger CE 55 Roman"/>
              </a:defRPr>
            </a:lvl1pPr>
          </a:lstStyle>
          <a:p>
            <a:fld id="{779FA8EA-4110-403D-8A33-7035DA4A78CA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6391" y="6237288"/>
            <a:ext cx="418340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44208" y="62372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0FFD4-DCF8-48E8-9CD9-9BC980D8512D}" type="slidenum">
              <a:rPr lang="de-DE" altLang="de-DE" smtClean="0"/>
              <a:pPr/>
              <a:t>‹Nr.›</a:t>
            </a:fld>
            <a:endParaRPr lang="de-DE" alt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83545"/>
            <a:ext cx="8058150" cy="468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05815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34" y="224688"/>
            <a:ext cx="1927422" cy="396000"/>
          </a:xfrm>
          <a:prstGeom prst="rect">
            <a:avLst/>
          </a:prstGeom>
        </p:spPr>
      </p:pic>
      <p:cxnSp>
        <p:nvCxnSpPr>
          <p:cNvPr id="13" name="Gerade Verbindung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7"/>
          <p:cNvCxnSpPr/>
          <p:nvPr userDrawn="1"/>
        </p:nvCxnSpPr>
        <p:spPr>
          <a:xfrm>
            <a:off x="457200" y="760412"/>
            <a:ext cx="8229600" cy="1588"/>
          </a:xfrm>
          <a:prstGeom prst="line">
            <a:avLst/>
          </a:prstGeom>
          <a:ln w="3175" cap="flat" cmpd="sng" algn="ctr">
            <a:solidFill>
              <a:srgbClr val="64646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72" r:id="rId3"/>
    <p:sldLayoutId id="2147483667" r:id="rId4"/>
    <p:sldLayoutId id="2147483669" r:id="rId5"/>
    <p:sldLayoutId id="2147483668" r:id="rId6"/>
    <p:sldLayoutId id="2147483670" r:id="rId7"/>
    <p:sldLayoutId id="2147483671" r:id="rId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200" b="1" kern="1200">
          <a:solidFill>
            <a:schemeClr val="tx1"/>
          </a:solidFill>
          <a:latin typeface="Frutiger CE 55 Roman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Frutiger CE 55 Roman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Frutiger CE 55 Roman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u"/>
        <a:defRPr kern="1200">
          <a:solidFill>
            <a:schemeClr val="tx1"/>
          </a:solidFill>
          <a:latin typeface="Frutiger CE 55 Roman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v"/>
        <a:defRPr sz="1600" kern="1200">
          <a:solidFill>
            <a:schemeClr val="tx1"/>
          </a:solidFill>
          <a:latin typeface="Frutiger CE 55 Roman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Char char="m"/>
        <a:defRPr sz="1400" kern="1200">
          <a:solidFill>
            <a:schemeClr val="tx1"/>
          </a:solidFill>
          <a:latin typeface="Frutiger CE 55 Roman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hyperlink" Target="https://www.nabk.niedersachsen.de/assets/video/203647/Testvideo_2.mp4" TargetMode="Externa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bk.niedersachsen.de/download/16489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64" name="Rectangle 8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4000" dirty="0"/>
              <a:t>Herzlich Willkommen</a:t>
            </a:r>
            <a:br>
              <a:rPr lang="de-DE" sz="4000" dirty="0"/>
            </a:br>
            <a:r>
              <a:rPr lang="de-DE" sz="4000" dirty="0"/>
              <a:t> im Testbereich - Distanzlernen</a:t>
            </a:r>
            <a:endParaRPr lang="de-DE" altLang="de-DE" sz="4000" dirty="0"/>
          </a:p>
        </p:txBody>
      </p:sp>
      <p:sp>
        <p:nvSpPr>
          <p:cNvPr id="24986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36391" y="3968750"/>
            <a:ext cx="7056784" cy="911225"/>
          </a:xfrm>
        </p:spPr>
        <p:txBody>
          <a:bodyPr>
            <a:normAutofit/>
          </a:bodyPr>
          <a:lstStyle/>
          <a:p>
            <a:r>
              <a:rPr lang="de-DE" altLang="de-DE" sz="2400" dirty="0"/>
              <a:t>Drücke die Leertaste oder klicke mit der Maus </a:t>
            </a:r>
          </a:p>
          <a:p>
            <a:r>
              <a:rPr lang="de-DE" altLang="de-DE" sz="2400" dirty="0"/>
              <a:t>um zur nächsten Seite zu wechseln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8EEB442-447B-4310-AB83-D769AF6A4C8C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3450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Begrüßung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896406-8194-45DA-A34C-22A5FB1619EC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  <p:pic>
        <p:nvPicPr>
          <p:cNvPr id="8" name="Grafik 7">
            <a:hlinkClick r:id="rId4"/>
            <a:extLst>
              <a:ext uri="{FF2B5EF4-FFF2-40B4-BE49-F238E27FC236}">
                <a16:creationId xmlns:a16="http://schemas.microsoft.com/office/drawing/2014/main" id="{FFD42363-836D-4B22-B201-9C9ABAA5B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2" b="89432" l="350" r="97725">
                        <a14:foregroundMark x1="33946" y1="44914" x2="45232" y2="44122"/>
                        <a14:foregroundMark x1="54681" y1="33686" x2="54681" y2="33686"/>
                        <a14:foregroundMark x1="61330" y1="33686" x2="61330" y2="33686"/>
                        <a14:foregroundMark x1="4462" y1="34214" x2="4462" y2="34214"/>
                        <a14:foregroundMark x1="6737" y1="20740" x2="6737" y2="20740"/>
                        <a14:foregroundMark x1="3325" y1="33289" x2="3325" y2="33289"/>
                        <a14:foregroundMark x1="4899" y1="35799" x2="4899" y2="35799"/>
                        <a14:foregroundMark x1="6737" y1="40423" x2="6737" y2="40423"/>
                        <a14:foregroundMark x1="8399" y1="41347" x2="8399" y2="41347"/>
                        <a14:foregroundMark x1="10324" y1="33421" x2="10324" y2="33421"/>
                        <a14:foregroundMark x1="9974" y1="32497" x2="9974" y2="32497"/>
                        <a14:foregroundMark x1="4637" y1="30119" x2="4637" y2="30119"/>
                        <a14:foregroundMark x1="61417" y1="24835" x2="61417" y2="24835"/>
                        <a14:foregroundMark x1="65704" y1="18758" x2="65704" y2="18758"/>
                        <a14:foregroundMark x1="75766" y1="24042" x2="75766" y2="24042"/>
                        <a14:foregroundMark x1="81015" y1="25231" x2="81015" y2="25231"/>
                        <a14:foregroundMark x1="83990" y1="24571" x2="83990" y2="24571"/>
                        <a14:foregroundMark x1="92738" y1="18890" x2="92738" y2="18890"/>
                        <a14:foregroundMark x1="93963" y1="19022" x2="93963" y2="19022"/>
                        <a14:foregroundMark x1="93526" y1="27477" x2="93526" y2="27477"/>
                        <a14:foregroundMark x1="84689" y1="11229" x2="84689" y2="11229"/>
                        <a14:foregroundMark x1="80752" y1="8322" x2="80752" y2="8322"/>
                        <a14:foregroundMark x1="78478" y1="6473" x2="78478" y2="6473"/>
                        <a14:foregroundMark x1="77690" y1="10700" x2="77690" y2="10700"/>
                        <a14:foregroundMark x1="75416" y1="10040" x2="75416" y2="10040"/>
                        <a14:foregroundMark x1="50219" y1="46764" x2="57743" y2="46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808314" cy="1860192"/>
          </a:xfrm>
          <a:prstGeom prst="rect">
            <a:avLst/>
          </a:prstGeom>
        </p:spPr>
      </p:pic>
      <p:pic>
        <p:nvPicPr>
          <p:cNvPr id="3" name="Grafik 2" descr="Ein Bild, das Spiel enthält.&#10;&#10;Automatisch generierte Beschreibung">
            <a:extLst>
              <a:ext uri="{FF2B5EF4-FFF2-40B4-BE49-F238E27FC236}">
                <a16:creationId xmlns:a16="http://schemas.microsoft.com/office/drawing/2014/main" id="{0E008A27-4B02-4A24-B83A-9A5D7AE8BD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0671" y1="57748" x2="21330" y2="59585"/>
                        <a14:foregroundMark x1="47094" y1="53994" x2="47094" y2="53994"/>
                        <a14:foregroundMark x1="66926" y1="30831" x2="69383" y2="30831"/>
                        <a14:foregroundMark x1="76333" y1="44249" x2="80527" y2="45208"/>
                        <a14:foregroundMark x1="73936" y1="61901" x2="77412" y2="62859"/>
                        <a14:backgroundMark x1="62073" y1="45208" x2="62073" y2="45208"/>
                        <a14:backgroundMark x1="46435" y1="44728" x2="46435" y2="44728"/>
                        <a14:backgroundMark x1="46435" y1="41534" x2="47813" y2="46645"/>
                        <a14:backgroundMark x1="50569" y1="53994" x2="51288" y2="67492"/>
                        <a14:backgroundMark x1="34931" y1="56789" x2="27621" y2="62859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789938"/>
            <a:ext cx="2942099" cy="220701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CD712C1-2582-4059-9D6D-00E052FAADB7}"/>
              </a:ext>
            </a:extLst>
          </p:cNvPr>
          <p:cNvSpPr txBox="1"/>
          <p:nvPr/>
        </p:nvSpPr>
        <p:spPr>
          <a:xfrm>
            <a:off x="322088" y="994145"/>
            <a:ext cx="496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Herzlich Willkommen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3C508CD-7F4A-4870-A9D3-95E39F138656}"/>
              </a:ext>
            </a:extLst>
          </p:cNvPr>
          <p:cNvSpPr txBox="1"/>
          <p:nvPr/>
        </p:nvSpPr>
        <p:spPr>
          <a:xfrm>
            <a:off x="611560" y="1995915"/>
            <a:ext cx="4969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Bitte schalten Sie ihren Ton an.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450A645-8E1A-466B-BEBD-91C7FF188D36}"/>
              </a:ext>
            </a:extLst>
          </p:cNvPr>
          <p:cNvSpPr txBox="1"/>
          <p:nvPr/>
        </p:nvSpPr>
        <p:spPr>
          <a:xfrm>
            <a:off x="668316" y="4802534"/>
            <a:ext cx="496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Hinter dieser Schaltfläche verbirgt sich ein Test-video.</a:t>
            </a:r>
          </a:p>
        </p:txBody>
      </p:sp>
      <p:pic>
        <p:nvPicPr>
          <p:cNvPr id="13" name="Abschnittszoom 12">
            <a:hlinkClick r:id="rId9" action="ppaction://hlinksldjump"/>
            <a:extLst>
              <a:ext uri="{FF2B5EF4-FFF2-40B4-BE49-F238E27FC236}">
                <a16:creationId xmlns:a16="http://schemas.microsoft.com/office/drawing/2014/main" id="{349527DE-AA5F-4EAB-B0AB-82D58A7A2B56}"/>
              </a:ext>
            </a:extLst>
          </p:cNvPr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6122" y="3017109"/>
            <a:ext cx="1667108" cy="12574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5CFB40F6-7A5D-4AC9-885A-59A1D8D9D22D}"/>
              </a:ext>
            </a:extLst>
          </p:cNvPr>
          <p:cNvSpPr txBox="1"/>
          <p:nvPr/>
        </p:nvSpPr>
        <p:spPr>
          <a:xfrm>
            <a:off x="556084" y="3217288"/>
            <a:ext cx="4969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Mit dieser Schaltfläche wechseln Sie in auf eine andere Folie.</a:t>
            </a:r>
          </a:p>
        </p:txBody>
      </p:sp>
      <p:pic>
        <p:nvPicPr>
          <p:cNvPr id="12" name="Test begrüßung">
            <a:hlinkClick r:id="" action="ppaction://media"/>
            <a:extLst>
              <a:ext uri="{FF2B5EF4-FFF2-40B4-BE49-F238E27FC236}">
                <a16:creationId xmlns:a16="http://schemas.microsoft.com/office/drawing/2014/main" id="{05E02E38-5359-464B-B023-9E75BE5E23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26876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/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Prima es klappt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78C4AB5-9946-48C5-BE5F-6345133760C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Super das hat schonmal funktioniert.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Bitte klicken Sie auf Test - Dokument um eine weitere Weiterleitungen auszuprobieren.</a:t>
            </a:r>
          </a:p>
          <a:p>
            <a:pPr marL="0" indent="0">
              <a:buNone/>
            </a:pPr>
            <a:r>
              <a:rPr lang="de-DE" dirty="0">
                <a:hlinkClick r:id="rId3"/>
              </a:rPr>
              <a:t>Test – Dokument 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64FBE7-F819-45BE-8FD9-0E42FE009BD4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897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27ECF-C2FB-4AFC-950C-D4F128FEB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 sehen und hören uns dann im Lehrgang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330C42-638C-4D1B-AF0F-7E9E1CD4950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Ich hoffe es hat alles funktioniert.</a:t>
            </a:r>
          </a:p>
          <a:p>
            <a:r>
              <a:rPr lang="de-DE" dirty="0"/>
              <a:t>Wenn Sie zwischendurch auf die Homepage des Distanzlernens (PDF-Dokument) weitergeleitet wurden, dann ist alles bestens.</a:t>
            </a:r>
          </a:p>
          <a:p>
            <a:endParaRPr lang="de-DE" dirty="0"/>
          </a:p>
          <a:p>
            <a:r>
              <a:rPr lang="de-DE" dirty="0"/>
              <a:t>Nun wünsche ich Ihnen viel Erfolg bei Ihrem Lehrgang.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5E949A-1D29-4642-AB47-6F65130FA1E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24ED6B-69DF-42E9-9618-76E77A7573A2}" type="datetime1">
              <a:rPr lang="de-DE" altLang="de-DE" smtClean="0"/>
              <a:t>04.02.2021</a:t>
            </a:fld>
            <a:endParaRPr lang="de-DE" alt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615090-CBB0-41A7-AA83-547B4A048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altLang="de-DE"/>
              <a:t>Akademie im NLBK Jannes Holzgrefe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533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00624 RU Muster-Präsentation NLBK" id="{D09F790F-6057-4FDF-BA2D-69D9162EF19C}" vid="{3F01A0E8-55E6-4EC3-949E-7E8243669E9F}"/>
    </a:ext>
  </a:extLst>
</a:theme>
</file>

<file path=ppt/theme/theme2.xml><?xml version="1.0" encoding="utf-8"?>
<a:theme xmlns:a="http://schemas.openxmlformats.org/drawingml/2006/main" name="NABK">
  <a:themeElements>
    <a:clrScheme name="NABK Abteilung 3">
      <a:dk1>
        <a:srgbClr val="000000"/>
      </a:dk1>
      <a:lt1>
        <a:srgbClr val="FFFFFF"/>
      </a:lt1>
      <a:dk2>
        <a:srgbClr val="8D8D8D"/>
      </a:dk2>
      <a:lt2>
        <a:srgbClr val="E8E8E8"/>
      </a:lt2>
      <a:accent1>
        <a:srgbClr val="FF0000"/>
      </a:accent1>
      <a:accent2>
        <a:srgbClr val="A5A5A5"/>
      </a:accent2>
      <a:accent3>
        <a:srgbClr val="BFBFBF"/>
      </a:accent3>
      <a:accent4>
        <a:srgbClr val="F2F2F2"/>
      </a:accent4>
      <a:accent5>
        <a:srgbClr val="FF0000"/>
      </a:accent5>
      <a:accent6>
        <a:srgbClr val="7F7F7F"/>
      </a:accent6>
      <a:hlink>
        <a:srgbClr val="FF0000"/>
      </a:hlink>
      <a:folHlink>
        <a:srgbClr val="3333CC"/>
      </a:folHlink>
    </a:clrScheme>
    <a:fontScheme name="NAB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NABK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BK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BK 8">
        <a:dk1>
          <a:srgbClr val="000000"/>
        </a:dk1>
        <a:lt1>
          <a:srgbClr val="FFFFFF"/>
        </a:lt1>
        <a:dk2>
          <a:srgbClr val="333399"/>
        </a:dk2>
        <a:lt2>
          <a:srgbClr val="808080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919570B5-DEAE-44BB-866A-DCBDBEDA7AFB}" vid="{CCFDF9F0-4774-4671-B4F2-A0EF638BF12D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20190912-A3-Vorlage NABK Abteilung 3</Template>
  <TotalTime>0</TotalTime>
  <Words>146</Words>
  <Application>Microsoft Office PowerPoint</Application>
  <PresentationFormat>Bildschirmpräsentation (4:3)</PresentationFormat>
  <Paragraphs>28</Paragraphs>
  <Slides>4</Slides>
  <Notes>2</Notes>
  <HiddenSlides>1</HiddenSlides>
  <MMClips>1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Frutiger CE 45 Light</vt:lpstr>
      <vt:lpstr>Frutiger CE 55 Roman</vt:lpstr>
      <vt:lpstr>Wingdings</vt:lpstr>
      <vt:lpstr>Titel</vt:lpstr>
      <vt:lpstr>NABK</vt:lpstr>
      <vt:lpstr>Herzlich Willkommen  im Testbereich - Distanzlernen</vt:lpstr>
      <vt:lpstr>Begrüßung</vt:lpstr>
      <vt:lpstr>Prima es klappt</vt:lpstr>
      <vt:lpstr>Wir sehen und hören uns dann im Lehrgang</vt:lpstr>
    </vt:vector>
  </TitlesOfParts>
  <Company>IT.Niedersachsen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Presse- und Medienarbeit</dc:title>
  <dc:creator>Bunzel, Matthias (NABK)</dc:creator>
  <cp:lastModifiedBy>Holzgrefe, Jannes (NABK)</cp:lastModifiedBy>
  <cp:revision>134</cp:revision>
  <dcterms:created xsi:type="dcterms:W3CDTF">2020-09-28T07:28:55Z</dcterms:created>
  <dcterms:modified xsi:type="dcterms:W3CDTF">2021-02-04T15:08:31Z</dcterms:modified>
  <cp:contentStatus/>
</cp:coreProperties>
</file>